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19" r:id="rId2"/>
    <p:sldId id="321" r:id="rId3"/>
  </p:sldIdLst>
  <p:sldSz cx="9144000" cy="5715000" type="screen16x10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F266EE32-4124-E543-BD0D-C3B9FE358E35}">
          <p14:sldIdLst/>
        </p14:section>
        <p14:section name="Sezione senza titolo" id="{D7069E3A-00C3-D345-A113-D2B93956C379}">
          <p14:sldIdLst>
            <p14:sldId id="319"/>
            <p14:sldId id="32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4750" autoAdjust="0"/>
  </p:normalViewPr>
  <p:slideViewPr>
    <p:cSldViewPr snapToGrid="0" snapToObjects="1">
      <p:cViewPr varScale="1">
        <p:scale>
          <a:sx n="87" d="100"/>
          <a:sy n="87" d="100"/>
        </p:scale>
        <p:origin x="-84" y="-276"/>
      </p:cViewPr>
      <p:guideLst>
        <p:guide orient="horz" pos="2160"/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AF4EA-2E57-834F-882E-E0B2855B5051}" type="datetime1">
              <a:rPr lang="it-IT" smtClean="0"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 smtClean="0"/>
              <a:t>titolo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88C5D-850D-9E42-8DA9-008D8E1773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16159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8A6EB-828A-CA4D-AC94-01075CD55304}" type="datetime1">
              <a:rPr lang="it-IT" smtClean="0"/>
              <a:t>18/06/2015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 smtClean="0"/>
              <a:t>titolo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FBC49-6158-9E47-98E6-BC0942A777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17971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7168-EB77-6A4C-8A0B-F53420FA29C9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6A13A-F6E3-5D44-92CF-24998B73E08F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929F-772B-8242-AC4E-94983C74ADE3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1D35-3A54-1544-8A3C-70183C4D9F06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1B69-F887-C74E-8B66-575384AD313F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2BE5-719F-8443-8598-A047B16FE8FF}" type="datetime1">
              <a:rPr lang="it-IT" smtClean="0"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3555-72E1-304E-9277-6A2F6C23E48B}" type="datetime1">
              <a:rPr lang="it-IT" smtClean="0"/>
              <a:t>18/06/2015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8C3F-11EC-724B-9005-F0DBFF9BF154}" type="datetime1">
              <a:rPr lang="it-IT" smtClean="0"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43672-C324-BF4B-931C-64AC6E8C391E}" type="datetime1">
              <a:rPr lang="it-IT" smtClean="0"/>
              <a:t>18/06/2015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4" y="227542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4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61E08-62EB-E042-9037-E2BFD3D12430}" type="datetime1">
              <a:rPr lang="it-IT" smtClean="0"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9BC2-4DF7-0D47-965A-252D73659C0F}" type="datetime1">
              <a:rPr lang="it-IT" smtClean="0"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7986-B633-5C42-AA2D-97BF0ED36E31}" type="datetime1">
              <a:rPr lang="it-IT" smtClean="0"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2CCD6-2BF4-6A45-BEEA-F9AE930001F0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867"/>
            <a:ext cx="8229600" cy="54402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Tabella B2 (EP)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431502"/>
              </p:ext>
            </p:extLst>
          </p:nvPr>
        </p:nvGraphicFramePr>
        <p:xfrm>
          <a:off x="457200" y="1333500"/>
          <a:ext cx="8229600" cy="4055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/>
                        <a:t>Fascia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/>
                        <a:t>Punteggio</a:t>
                      </a:r>
                      <a:endParaRPr lang="it-IT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/>
                        <a:t>Numero</a:t>
                      </a:r>
                      <a:r>
                        <a:rPr lang="it-IT" sz="1400" b="1" baseline="0" dirty="0" smtClean="0"/>
                        <a:t> posizioni</a:t>
                      </a:r>
                      <a:endParaRPr lang="it-IT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Indennità </a:t>
                      </a:r>
                    </a:p>
                    <a:p>
                      <a:pPr algn="ctr"/>
                      <a:r>
                        <a:rPr lang="it-IT" sz="1400" dirty="0" smtClean="0"/>
                        <a:t>posizione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Indennità di risultato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Totale</a:t>
                      </a:r>
                      <a:endParaRPr lang="it-IT" sz="1400" dirty="0"/>
                    </a:p>
                  </a:txBody>
                  <a:tcPr/>
                </a:tc>
              </a:tr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-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4.100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900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5.000</a:t>
                      </a:r>
                      <a:endParaRPr lang="it-IT" b="1" dirty="0"/>
                    </a:p>
                  </a:txBody>
                  <a:tcPr/>
                </a:tc>
              </a:tr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I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551-625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7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6.750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1.400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8.150</a:t>
                      </a:r>
                      <a:endParaRPr lang="it-IT" b="1" dirty="0"/>
                    </a:p>
                  </a:txBody>
                  <a:tcPr/>
                </a:tc>
              </a:tr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II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626-700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5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8.100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1.700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9.800</a:t>
                      </a:r>
                      <a:endParaRPr lang="it-IT" b="1" dirty="0"/>
                    </a:p>
                  </a:txBody>
                  <a:tcPr/>
                </a:tc>
              </a:tr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III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701-800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9.900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2.050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11.950</a:t>
                      </a:r>
                      <a:endParaRPr lang="it-IT" b="1" dirty="0"/>
                    </a:p>
                  </a:txBody>
                  <a:tcPr/>
                </a:tc>
              </a:tr>
              <a:tr h="675903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Totale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17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131.450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27.400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158.850</a:t>
                      </a:r>
                      <a:endParaRPr lang="it-IT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33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Tabella B1 (B-C-D)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270" y="1333500"/>
            <a:ext cx="498928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5639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49</Words>
  <Application>Microsoft Office PowerPoint</Application>
  <PresentationFormat>Presentazione su schermo (16:10)</PresentationFormat>
  <Paragraphs>38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Tabella B2 (EP)</vt:lpstr>
      <vt:lpstr>Tabella B1 (B-C-D) </vt:lpstr>
    </vt:vector>
  </TitlesOfParts>
  <Company>roberta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roberta dri</dc:creator>
  <cp:lastModifiedBy>utente locale</cp:lastModifiedBy>
  <cp:revision>62</cp:revision>
  <cp:lastPrinted>2015-06-18T10:14:45Z</cp:lastPrinted>
  <dcterms:created xsi:type="dcterms:W3CDTF">2012-10-05T07:46:48Z</dcterms:created>
  <dcterms:modified xsi:type="dcterms:W3CDTF">2015-06-18T10:15:50Z</dcterms:modified>
</cp:coreProperties>
</file>